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DB4B032-7FBB-467D-90AF-64C8EA3E26AE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17/09/2020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9C9BF35-FC5A-442E-9F4E-E838925A4CB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E38A0FF-3F02-4720-85A2-90FE9A240B69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17/09/2020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95BDD9F-0188-4FC8-9C91-48B958F82DE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png"/><Relationship Id="rId1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3" descr=""/>
          <p:cNvPicPr/>
          <p:nvPr/>
        </p:nvPicPr>
        <p:blipFill>
          <a:blip r:embed="rId1"/>
          <a:stretch/>
        </p:blipFill>
        <p:spPr>
          <a:xfrm>
            <a:off x="2667600" y="0"/>
            <a:ext cx="69422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5" descr=""/>
          <p:cNvPicPr/>
          <p:nvPr/>
        </p:nvPicPr>
        <p:blipFill>
          <a:blip r:embed="rId1"/>
          <a:stretch/>
        </p:blipFill>
        <p:spPr>
          <a:xfrm>
            <a:off x="446760" y="1746000"/>
            <a:ext cx="3618000" cy="36180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84" name="CustomShape 1"/>
          <p:cNvSpPr/>
          <p:nvPr/>
        </p:nvSpPr>
        <p:spPr>
          <a:xfrm>
            <a:off x="4478760" y="3156840"/>
            <a:ext cx="1711800" cy="9547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85" name="Image 7" descr=""/>
          <p:cNvPicPr/>
          <p:nvPr/>
        </p:nvPicPr>
        <p:blipFill>
          <a:blip r:embed="rId2"/>
          <a:stretch/>
        </p:blipFill>
        <p:spPr>
          <a:xfrm>
            <a:off x="6488640" y="2010960"/>
            <a:ext cx="5256360" cy="30877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86" name="CustomShape 2"/>
          <p:cNvSpPr/>
          <p:nvPr/>
        </p:nvSpPr>
        <p:spPr>
          <a:xfrm>
            <a:off x="1362960" y="716400"/>
            <a:ext cx="255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Néant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8288640" y="716400"/>
            <a:ext cx="255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Big Bang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384000" y="291240"/>
            <a:ext cx="6132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Création du système solaire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9" name="Image 1" descr=""/>
          <p:cNvPicPr/>
          <p:nvPr/>
        </p:nvPicPr>
        <p:blipFill>
          <a:blip r:embed="rId1"/>
          <a:stretch/>
        </p:blipFill>
        <p:spPr>
          <a:xfrm>
            <a:off x="2079360" y="1147320"/>
            <a:ext cx="8398080" cy="52506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82800" y="716400"/>
            <a:ext cx="34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La Planète Terre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91" name="Image 2" descr=""/>
          <p:cNvPicPr/>
          <p:nvPr/>
        </p:nvPicPr>
        <p:blipFill>
          <a:blip r:embed="rId1"/>
          <a:stretch/>
        </p:blipFill>
        <p:spPr>
          <a:xfrm>
            <a:off x="6553080" y="1915920"/>
            <a:ext cx="4947480" cy="33429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92" name="Image 3" descr=""/>
          <p:cNvPicPr/>
          <p:nvPr/>
        </p:nvPicPr>
        <p:blipFill>
          <a:blip r:embed="rId2"/>
          <a:stretch/>
        </p:blipFill>
        <p:spPr>
          <a:xfrm>
            <a:off x="416520" y="2235240"/>
            <a:ext cx="4609440" cy="259272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5306400" y="3217680"/>
            <a:ext cx="966600" cy="73944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1537560" y="716400"/>
            <a:ext cx="34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Astéorïde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746600" y="535680"/>
            <a:ext cx="34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Les dinosaures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96" name="Image 1" descr=""/>
          <p:cNvPicPr/>
          <p:nvPr/>
        </p:nvPicPr>
        <p:blipFill>
          <a:blip r:embed="rId1"/>
          <a:stretch/>
        </p:blipFill>
        <p:spPr>
          <a:xfrm>
            <a:off x="576000" y="345240"/>
            <a:ext cx="2775600" cy="18504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97" name="Image 4" descr=""/>
          <p:cNvPicPr/>
          <p:nvPr/>
        </p:nvPicPr>
        <p:blipFill>
          <a:blip r:embed="rId2"/>
          <a:stretch/>
        </p:blipFill>
        <p:spPr>
          <a:xfrm>
            <a:off x="9361440" y="468720"/>
            <a:ext cx="2327400" cy="17445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98" name="Image 7" descr=""/>
          <p:cNvPicPr/>
          <p:nvPr/>
        </p:nvPicPr>
        <p:blipFill>
          <a:blip r:embed="rId3"/>
          <a:stretch/>
        </p:blipFill>
        <p:spPr>
          <a:xfrm>
            <a:off x="9172440" y="2550960"/>
            <a:ext cx="2825280" cy="1805400"/>
          </a:xfrm>
          <a:prstGeom prst="rect">
            <a:avLst/>
          </a:prstGeom>
          <a:ln>
            <a:noFill/>
          </a:ln>
        </p:spPr>
      </p:pic>
      <p:pic>
        <p:nvPicPr>
          <p:cNvPr id="99" name="Image 9" descr=""/>
          <p:cNvPicPr/>
          <p:nvPr/>
        </p:nvPicPr>
        <p:blipFill>
          <a:blip r:embed="rId4"/>
          <a:stretch/>
        </p:blipFill>
        <p:spPr>
          <a:xfrm>
            <a:off x="196560" y="2550960"/>
            <a:ext cx="2757240" cy="19490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00" name="Image 10" descr=""/>
          <p:cNvPicPr/>
          <p:nvPr/>
        </p:nvPicPr>
        <p:blipFill>
          <a:blip r:embed="rId5"/>
          <a:stretch/>
        </p:blipFill>
        <p:spPr>
          <a:xfrm>
            <a:off x="6571440" y="3609360"/>
            <a:ext cx="2042640" cy="2720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01" name="Image 11" descr=""/>
          <p:cNvPicPr/>
          <p:nvPr/>
        </p:nvPicPr>
        <p:blipFill>
          <a:blip r:embed="rId6"/>
          <a:stretch/>
        </p:blipFill>
        <p:spPr>
          <a:xfrm>
            <a:off x="3727440" y="1581120"/>
            <a:ext cx="2037960" cy="2715120"/>
          </a:xfrm>
          <a:prstGeom prst="rect">
            <a:avLst/>
          </a:prstGeom>
          <a:ln>
            <a:noFill/>
          </a:ln>
        </p:spPr>
      </p:pic>
      <p:pic>
        <p:nvPicPr>
          <p:cNvPr id="102" name="Image 12" descr=""/>
          <p:cNvPicPr/>
          <p:nvPr/>
        </p:nvPicPr>
        <p:blipFill>
          <a:blip r:embed="rId7"/>
          <a:stretch/>
        </p:blipFill>
        <p:spPr>
          <a:xfrm>
            <a:off x="653400" y="4855680"/>
            <a:ext cx="2604240" cy="1782360"/>
          </a:xfrm>
          <a:prstGeom prst="rect">
            <a:avLst/>
          </a:prstGeom>
          <a:ln>
            <a:noFill/>
          </a:ln>
        </p:spPr>
      </p:pic>
      <p:pic>
        <p:nvPicPr>
          <p:cNvPr id="103" name="Image 13" descr=""/>
          <p:cNvPicPr/>
          <p:nvPr/>
        </p:nvPicPr>
        <p:blipFill>
          <a:blip r:embed="rId8"/>
          <a:stretch/>
        </p:blipFill>
        <p:spPr>
          <a:xfrm>
            <a:off x="9060840" y="4662720"/>
            <a:ext cx="2777760" cy="1844280"/>
          </a:xfrm>
          <a:prstGeom prst="rect">
            <a:avLst/>
          </a:prstGeom>
          <a:ln>
            <a:noFill/>
          </a:ln>
        </p:spPr>
      </p:pic>
      <p:pic>
        <p:nvPicPr>
          <p:cNvPr id="104" name="Image 14" descr=""/>
          <p:cNvPicPr/>
          <p:nvPr/>
        </p:nvPicPr>
        <p:blipFill>
          <a:blip r:embed="rId9"/>
          <a:stretch/>
        </p:blipFill>
        <p:spPr>
          <a:xfrm>
            <a:off x="6839640" y="1403280"/>
            <a:ext cx="1636920" cy="1669680"/>
          </a:xfrm>
          <a:prstGeom prst="rect">
            <a:avLst/>
          </a:prstGeom>
          <a:ln>
            <a:noFill/>
          </a:ln>
        </p:spPr>
      </p:pic>
      <p:pic>
        <p:nvPicPr>
          <p:cNvPr id="105" name="Image 15" descr=""/>
          <p:cNvPicPr/>
          <p:nvPr/>
        </p:nvPicPr>
        <p:blipFill>
          <a:blip r:embed="rId10"/>
          <a:stretch/>
        </p:blipFill>
        <p:spPr>
          <a:xfrm>
            <a:off x="3324600" y="1265040"/>
            <a:ext cx="3457080" cy="545688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506520" y="-24120"/>
            <a:ext cx="1304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Stegosaure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48680" y="2238120"/>
            <a:ext cx="1304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Triceratops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565560" y="4535640"/>
            <a:ext cx="1920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Parasaulorophus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 rot="20085600">
            <a:off x="3884760" y="4720320"/>
            <a:ext cx="164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Seismosaure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7411680" y="1026000"/>
            <a:ext cx="164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Galliminus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3654360" y="1211760"/>
            <a:ext cx="164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Brachiosaure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CustomShape 8"/>
          <p:cNvSpPr/>
          <p:nvPr/>
        </p:nvSpPr>
        <p:spPr>
          <a:xfrm>
            <a:off x="7340040" y="3211920"/>
            <a:ext cx="164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Tyranosaure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3" name="CustomShape 9"/>
          <p:cNvSpPr/>
          <p:nvPr/>
        </p:nvSpPr>
        <p:spPr>
          <a:xfrm>
            <a:off x="10449720" y="99360"/>
            <a:ext cx="164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Ankylosaure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4" name="CustomShape 10"/>
          <p:cNvSpPr/>
          <p:nvPr/>
        </p:nvSpPr>
        <p:spPr>
          <a:xfrm>
            <a:off x="9970920" y="2221560"/>
            <a:ext cx="224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Pachycephalosaurus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5" name="CustomShape 11"/>
          <p:cNvSpPr/>
          <p:nvPr/>
        </p:nvSpPr>
        <p:spPr>
          <a:xfrm>
            <a:off x="10730520" y="4342680"/>
            <a:ext cx="1647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800" spc="-1" strike="noStrike">
                <a:solidFill>
                  <a:srgbClr val="385623"/>
                </a:solidFill>
                <a:latin typeface="Calibri"/>
              </a:rPr>
              <a:t>Diplodocus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795080" y="716400"/>
            <a:ext cx="34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Destruction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494320" y="3116160"/>
            <a:ext cx="966600" cy="73944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984240" y="439560"/>
            <a:ext cx="3488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Météorite 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qui arrive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19" name="Image 1" descr=""/>
          <p:cNvPicPr/>
          <p:nvPr/>
        </p:nvPicPr>
        <p:blipFill>
          <a:blip r:embed="rId1"/>
          <a:stretch/>
        </p:blipFill>
        <p:spPr>
          <a:xfrm>
            <a:off x="410040" y="2312640"/>
            <a:ext cx="4755600" cy="2346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20" name="Image 4" descr=""/>
          <p:cNvPicPr/>
          <p:nvPr/>
        </p:nvPicPr>
        <p:blipFill>
          <a:blip r:embed="rId2"/>
          <a:stretch/>
        </p:blipFill>
        <p:spPr>
          <a:xfrm>
            <a:off x="6789240" y="2036880"/>
            <a:ext cx="4643280" cy="2898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377560" y="716400"/>
            <a:ext cx="34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L’Homme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527080" y="3276000"/>
            <a:ext cx="1240560" cy="73944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1027440" y="716400"/>
            <a:ext cx="34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fr-FR" sz="3600" spc="-1" strike="noStrike">
                <a:solidFill>
                  <a:srgbClr val="a8cd96"/>
                </a:solidFill>
                <a:latin typeface="Calibri"/>
              </a:rPr>
              <a:t>Les mammifères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24" name="Image 2" descr=""/>
          <p:cNvPicPr/>
          <p:nvPr/>
        </p:nvPicPr>
        <p:blipFill>
          <a:blip r:embed="rId1"/>
          <a:stretch/>
        </p:blipFill>
        <p:spPr>
          <a:xfrm>
            <a:off x="495360" y="1941840"/>
            <a:ext cx="4552560" cy="3291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25" name="Image 3" descr=""/>
          <p:cNvPicPr/>
          <p:nvPr/>
        </p:nvPicPr>
        <p:blipFill>
          <a:blip r:embed="rId2"/>
          <a:stretch/>
        </p:blipFill>
        <p:spPr>
          <a:xfrm>
            <a:off x="7317720" y="1477800"/>
            <a:ext cx="4219200" cy="421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1" descr=""/>
          <p:cNvPicPr/>
          <p:nvPr/>
        </p:nvPicPr>
        <p:blipFill>
          <a:blip r:embed="rId1"/>
          <a:stretch/>
        </p:blipFill>
        <p:spPr>
          <a:xfrm>
            <a:off x="4260600" y="177480"/>
            <a:ext cx="3363120" cy="20124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2143440" y="2067840"/>
            <a:ext cx="9551160" cy="460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00b050"/>
                </a:solidFill>
                <a:latin typeface="Calibri"/>
              </a:rPr>
              <a:t>Qu’y avait t’il avant la création du système solaire ?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00b050"/>
                </a:solidFill>
                <a:latin typeface="Calibri"/>
              </a:rPr>
              <a:t>En quelle année la météorite a éteint les dinosaures ?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00b050"/>
                </a:solidFill>
                <a:latin typeface="Calibri"/>
              </a:rPr>
              <a:t>Comment s’appelle ce dinosaure ?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00b050"/>
                </a:solidFill>
                <a:latin typeface="Calibri"/>
              </a:rPr>
              <a:t>Quelle est la hauteur du Seismosaure ?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00b050"/>
                </a:solidFill>
                <a:latin typeface="Calibri"/>
              </a:rPr>
              <a:t>En quelle année le premier Homme est apparu ?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</p:txBody>
      </p:sp>
      <p:pic>
        <p:nvPicPr>
          <p:cNvPr id="128" name="Image 9" descr=""/>
          <p:cNvPicPr/>
          <p:nvPr/>
        </p:nvPicPr>
        <p:blipFill>
          <a:blip r:embed="rId2"/>
          <a:stretch/>
        </p:blipFill>
        <p:spPr>
          <a:xfrm>
            <a:off x="6244200" y="3382200"/>
            <a:ext cx="2284200" cy="156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Application>LibreOffice/6.2.7.1$Windows_X86_64 LibreOffice_project/23edc44b61b830b7d749943e020e96f5a7df63bf</Application>
  <Words>71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2020-09-12T12:41:17Z</dcterms:created>
  <dc:creator>Compte Microsoft</dc:creator>
  <dc:description/>
  <dc:language>fr-FR</dc:language>
  <cp:lastModifiedBy>Compte Microsoft</cp:lastModifiedBy>
  <dcterms:modified xsi:type="dcterms:W3CDTF">2020-09-12T14:24:27Z</dcterms:modified>
  <cp:revision>14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